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6" autoAdjust="0"/>
    <p:restoredTop sz="94660"/>
  </p:normalViewPr>
  <p:slideViewPr>
    <p:cSldViewPr snapToGrid="0">
      <p:cViewPr>
        <p:scale>
          <a:sx n="140" d="100"/>
          <a:sy n="140" d="100"/>
        </p:scale>
        <p:origin x="870" y="7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481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221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998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20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36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685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6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2321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729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61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904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65DDA-0327-4916-9B0D-39C116EDD216}" type="datetimeFigureOut">
              <a:rPr lang="en-US" smtClean="0"/>
              <a:t>1/23/2019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3DE49E-AECB-4630-BEBD-420EE1064B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6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4907" y="2071254"/>
            <a:ext cx="8015257" cy="4007629"/>
          </a:xfrm>
          <a:prstGeom prst="rect">
            <a:avLst/>
          </a:prstGeom>
        </p:spPr>
      </p:pic>
      <p:pic>
        <p:nvPicPr>
          <p:cNvPr id="1026" name="Picture 2" descr="https://external-preview.redd.it/_w2btIwdG-NC0pljhAxqERd5tWg9w4KsoHyioHKVxXk.png?width=960&amp;crop=smart&amp;auto=webp&amp;s=0fb029a8820aad869eb221f96c8ac65ab03699c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4907" y="937980"/>
            <a:ext cx="8015257" cy="5362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305877" y="731520"/>
            <a:ext cx="3721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Outer Rim X-Wing League</a:t>
            </a:r>
          </a:p>
        </p:txBody>
      </p:sp>
    </p:spTree>
    <p:extLst>
      <p:ext uri="{BB962C8B-B14F-4D97-AF65-F5344CB8AC3E}">
        <p14:creationId xmlns:p14="http://schemas.microsoft.com/office/powerpoint/2010/main" val="4118802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517EE9-151F-4B1C-96B0-ED736CCD6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9372"/>
            <a:ext cx="11716512" cy="551542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A7619F-AA09-427B-8ACC-C79BC786D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861" y="135173"/>
            <a:ext cx="10431449" cy="238538"/>
          </a:xfrm>
        </p:spPr>
        <p:txBody>
          <a:bodyPr>
            <a:noAutofit/>
          </a:bodyPr>
          <a:lstStyle/>
          <a:p>
            <a:r>
              <a:rPr lang="en-US" sz="2400" dirty="0"/>
              <a:t>Snap at 150%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086CA3-9DC4-46FC-A5AF-F3DEC8A85518}"/>
              </a:ext>
            </a:extLst>
          </p:cNvPr>
          <p:cNvSpPr txBox="1"/>
          <p:nvPr/>
        </p:nvSpPr>
        <p:spPr>
          <a:xfrm>
            <a:off x="1638405" y="3671928"/>
            <a:ext cx="35219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 w="9525">
                  <a:solidFill>
                    <a:schemeClr val="tx1"/>
                  </a:solidFill>
                </a:ln>
                <a:solidFill>
                  <a:srgbClr val="FFC000"/>
                </a:solidFill>
                <a:latin typeface="Star Jedi" panose="040B0000000000000000" pitchFamily="82" charset="0"/>
              </a:rPr>
              <a:t>Season 1</a:t>
            </a:r>
          </a:p>
          <a:p>
            <a:r>
              <a:rPr lang="en-US" sz="2800" dirty="0">
                <a:ln w="9525">
                  <a:solidFill>
                    <a:schemeClr val="tx1"/>
                  </a:solidFill>
                </a:ln>
                <a:solidFill>
                  <a:srgbClr val="FFC000"/>
                </a:solidFill>
                <a:latin typeface="Star Jedi" panose="040B0000000000000000" pitchFamily="82" charset="0"/>
              </a:rPr>
              <a:t>Jan 21 - Mar 11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799D42-D27A-4CFF-BE2B-FFC9E93E8D0D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5407" y="3239338"/>
            <a:ext cx="1341082" cy="1628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750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D086CA3-9DC4-46FC-A5AF-F3DEC8A85518}"/>
              </a:ext>
            </a:extLst>
          </p:cNvPr>
          <p:cNvSpPr txBox="1"/>
          <p:nvPr/>
        </p:nvSpPr>
        <p:spPr>
          <a:xfrm>
            <a:off x="1065541" y="1270372"/>
            <a:ext cx="65487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n w="9525">
                  <a:solidFill>
                    <a:schemeClr val="tx1"/>
                  </a:solidFill>
                </a:ln>
                <a:solidFill>
                  <a:srgbClr val="FFC000"/>
                </a:solidFill>
                <a:latin typeface="Star Jedi" panose="040B0000000000000000" pitchFamily="82" charset="0"/>
              </a:rPr>
              <a:t>Season 1   Jan 21 - Mar 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799D42-D27A-4CFF-BE2B-FFC9E93E8D0D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350328" y="574588"/>
            <a:ext cx="1667435" cy="20247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3127AB8-E3B1-4C02-9EBB-2B612E3F340A}"/>
              </a:ext>
            </a:extLst>
          </p:cNvPr>
          <p:cNvSpPr txBox="1"/>
          <p:nvPr/>
        </p:nvSpPr>
        <p:spPr>
          <a:xfrm>
            <a:off x="572567" y="564634"/>
            <a:ext cx="811850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n w="9525">
                  <a:solidFill>
                    <a:schemeClr val="tx1"/>
                  </a:solidFill>
                </a:ln>
                <a:solidFill>
                  <a:srgbClr val="FFC000"/>
                </a:solidFill>
                <a:latin typeface="Star Jedi" panose="040B0000000000000000" pitchFamily="82" charset="0"/>
              </a:rPr>
              <a:t>outer Rim x-Wing League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BFEE10-69EC-41AE-B073-C56E93BCEEA2}"/>
              </a:ext>
            </a:extLst>
          </p:cNvPr>
          <p:cNvSpPr txBox="1"/>
          <p:nvPr/>
        </p:nvSpPr>
        <p:spPr>
          <a:xfrm>
            <a:off x="980083" y="1793592"/>
            <a:ext cx="3778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Visit the website at </a:t>
            </a:r>
            <a:r>
              <a:rPr lang="en-US" b="1" u="sng" dirty="0">
                <a:solidFill>
                  <a:schemeClr val="accent1">
                    <a:lumMod val="75000"/>
                  </a:schemeClr>
                </a:solidFill>
              </a:rPr>
              <a:t>prauxim.github.io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EF33C4-72E7-43F1-8FD9-CC66AF8F63FA}"/>
              </a:ext>
            </a:extLst>
          </p:cNvPr>
          <p:cNvSpPr/>
          <p:nvPr/>
        </p:nvSpPr>
        <p:spPr>
          <a:xfrm>
            <a:off x="680814" y="2546372"/>
            <a:ext cx="6548761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Star Jedi" panose="040B0000000000000000" pitchFamily="82" charset="0"/>
              </a:rPr>
              <a:t>Most Wanted List</a:t>
            </a:r>
          </a:p>
          <a:p>
            <a:endParaRPr lang="en-US" sz="800" dirty="0">
              <a:latin typeface="Star Jedi" panose="040B0000000000000000" pitchFamily="82" charset="0"/>
            </a:endParaRP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Play 6 opponents to get on the Most Wanted List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Placement awards at end of season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Any faction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Format can be Hyperspace, Extended, or Quick Build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Can use a different list each game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Record Points Destroyed, </a:t>
            </a:r>
            <a:r>
              <a:rPr lang="en-US" sz="1400" dirty="0" err="1">
                <a:solidFill>
                  <a:srgbClr val="000000"/>
                </a:solidFill>
                <a:latin typeface="Arial" panose="020B0604020202020204" pitchFamily="34" charset="0"/>
              </a:rPr>
              <a:t>MoV</a:t>
            </a: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 will matter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Matches beyond 6 and rematches count, but weight less</a:t>
            </a:r>
          </a:p>
          <a:p>
            <a:pPr marL="628650" lvl="1" indent="-1714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Exact ranking system TBD</a:t>
            </a:r>
            <a:endParaRPr lang="en-US" sz="1200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1E229F-A032-4796-B072-4CFE5F6E1C23}"/>
              </a:ext>
            </a:extLst>
          </p:cNvPr>
          <p:cNvSpPr/>
          <p:nvPr/>
        </p:nvSpPr>
        <p:spPr>
          <a:xfrm>
            <a:off x="4959409" y="2392192"/>
            <a:ext cx="6466318" cy="235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sz="1100" dirty="0">
              <a:solidFill>
                <a:srgbClr val="000000"/>
              </a:solidFill>
              <a:latin typeface="Star Jedi" panose="040B0000000000000000" pitchFamily="82" charset="0"/>
            </a:endParaRPr>
          </a:p>
          <a:p>
            <a:pPr lvl="1" fontAlgn="base"/>
            <a:r>
              <a:rPr lang="en-US" sz="1600" dirty="0">
                <a:solidFill>
                  <a:srgbClr val="000000"/>
                </a:solidFill>
                <a:latin typeface="Star Jedi" panose="040B0000000000000000" pitchFamily="82" charset="0"/>
              </a:rPr>
              <a:t>Bounties</a:t>
            </a:r>
          </a:p>
          <a:p>
            <a:pPr lvl="1" fontAlgn="base"/>
            <a:endParaRPr lang="en-US" sz="800" dirty="0">
              <a:solidFill>
                <a:srgbClr val="000000"/>
              </a:solidFill>
              <a:latin typeface="Star Jedi" panose="040B0000000000000000" pitchFamily="82" charset="0"/>
            </a:endParaRP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Earn Credits for prizes at end of season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Bounties include: 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Games logged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First time played with each faction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First time played with each format</a:t>
            </a:r>
          </a:p>
          <a:p>
            <a:pPr marL="1200150" lvl="2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Play with or as a new player</a:t>
            </a:r>
          </a:p>
          <a:p>
            <a:pPr marL="1657350" lvl="3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First game or has never played at a meetup / event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0000"/>
                </a:solidFill>
                <a:latin typeface="Arial" panose="020B0604020202020204" pitchFamily="34" charset="0"/>
              </a:rPr>
              <a:t>More coming soon</a:t>
            </a:r>
          </a:p>
        </p:txBody>
      </p:sp>
    </p:spTree>
    <p:extLst>
      <p:ext uri="{BB962C8B-B14F-4D97-AF65-F5344CB8AC3E}">
        <p14:creationId xmlns:p14="http://schemas.microsoft.com/office/powerpoint/2010/main" val="38813091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1405</TotalTime>
  <Words>141</Words>
  <Application>Microsoft Office PowerPoint</Application>
  <PresentationFormat>Widescreen</PresentationFormat>
  <Paragraphs>28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Star Jedi</vt:lpstr>
      <vt:lpstr>Office Theme</vt:lpstr>
      <vt:lpstr>PowerPoint Presentation</vt:lpstr>
      <vt:lpstr>Snap at 150%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 Little</dc:creator>
  <cp:lastModifiedBy>Joe Little</cp:lastModifiedBy>
  <cp:revision>9</cp:revision>
  <dcterms:created xsi:type="dcterms:W3CDTF">2019-01-21T00:08:41Z</dcterms:created>
  <dcterms:modified xsi:type="dcterms:W3CDTF">2019-01-23T23:05:54Z</dcterms:modified>
</cp:coreProperties>
</file>

<file path=docProps/thumbnail.jpeg>
</file>